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3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4.xml" ContentType="application/vnd.openxmlformats-officedocument.theme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  <p:sldMasterId id="2147483774" r:id="rId5"/>
    <p:sldMasterId id="2147483789" r:id="rId6"/>
    <p:sldMasterId id="2147483820" r:id="rId7"/>
    <p:sldMasterId id="2147483850" r:id="rId8"/>
  </p:sldMasterIdLst>
  <p:notesMasterIdLst>
    <p:notesMasterId r:id="rId17"/>
  </p:notesMasterIdLst>
  <p:sldIdLst>
    <p:sldId id="256" r:id="rId9"/>
    <p:sldId id="556" r:id="rId10"/>
    <p:sldId id="624" r:id="rId11"/>
    <p:sldId id="613" r:id="rId12"/>
    <p:sldId id="625" r:id="rId13"/>
    <p:sldId id="626" r:id="rId14"/>
    <p:sldId id="604" r:id="rId15"/>
    <p:sldId id="605" r:id="rId16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256"/>
            <p14:sldId id="556"/>
          </p14:sldIdLst>
        </p14:section>
        <p14:section name="Presentation" id="{6ECFEE84-0763-4195-A954-1A6BD7FD1EFF}">
          <p14:sldIdLst>
            <p14:sldId id="624"/>
            <p14:sldId id="613"/>
            <p14:sldId id="625"/>
            <p14:sldId id="626"/>
          </p14:sldIdLst>
        </p14:section>
        <p14:section name="Exit" id="{26D33BE0-B19C-465D-8801-1598009CC099}">
          <p14:sldIdLst>
            <p14:sldId id="604"/>
            <p14:sldId id="6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55950" autoAdjust="0"/>
  </p:normalViewPr>
  <p:slideViewPr>
    <p:cSldViewPr snapToGrid="0">
      <p:cViewPr varScale="1">
        <p:scale>
          <a:sx n="64" d="100"/>
          <a:sy n="64" d="100"/>
        </p:scale>
        <p:origin x="2412" y="60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15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48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88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2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5130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03415" y="6256216"/>
            <a:ext cx="2743200" cy="365125"/>
          </a:xfrm>
          <a:prstGeom prst="rect">
            <a:avLst/>
          </a:prstGeom>
        </p:spPr>
        <p:txBody>
          <a:bodyPr/>
          <a:lstStyle/>
          <a:p>
            <a:pPr algn="r" defTabSz="914225">
              <a:defRPr/>
            </a:pPr>
            <a:fld id="{0A164282-434E-41D4-9582-783D542A7B68}" type="slidenum">
              <a:rPr lang="en-US" sz="2000" smtClean="0">
                <a:solidFill>
                  <a:srgbClr val="289FD7"/>
                </a:solidFill>
                <a:latin typeface="Segoe UI Light"/>
              </a:rPr>
              <a:pPr algn="r" defTabSz="914225">
                <a:defRPr/>
              </a:pPr>
              <a:t>‹#›</a:t>
            </a:fld>
            <a:endParaRPr lang="en-US" sz="2000">
              <a:solidFill>
                <a:srgbClr val="289FD7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2183551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40"/>
            <a:ext cx="11034445" cy="2387600"/>
          </a:xfrm>
        </p:spPr>
        <p:txBody>
          <a:bodyPr anchor="b">
            <a:noAutofit/>
          </a:bodyPr>
          <a:lstStyle>
            <a:lvl1pPr algn="l">
              <a:defRPr sz="238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11199142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751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3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4189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1178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4747397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57891"/>
      </p:ext>
    </p:extLst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00927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068665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None/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406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None/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47306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852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2138916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797151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32323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9930706" y="6006587"/>
            <a:ext cx="1813243" cy="387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4694402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404040"/>
                    </a:gs>
                    <a:gs pos="100000">
                      <a:srgbClr val="404040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5" y="3085694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39621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514450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7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19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46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0501599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798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112" indent="0" algn="ctr">
              <a:buNone/>
              <a:defRPr sz="2800"/>
            </a:lvl2pPr>
            <a:lvl3pPr marL="914225" indent="0" algn="ctr">
              <a:buNone/>
              <a:defRPr sz="2400"/>
            </a:lvl3pPr>
            <a:lvl4pPr marL="1371337" indent="0" algn="ctr">
              <a:buNone/>
              <a:defRPr sz="2000"/>
            </a:lvl4pPr>
            <a:lvl5pPr marL="1828449" indent="0" algn="ctr">
              <a:buNone/>
              <a:defRPr sz="2000"/>
            </a:lvl5pPr>
            <a:lvl6pPr marL="2285561" indent="0" algn="ctr">
              <a:buNone/>
              <a:defRPr sz="2000"/>
            </a:lvl6pPr>
            <a:lvl7pPr marL="2742674" indent="0" algn="ctr">
              <a:buNone/>
              <a:defRPr sz="2000"/>
            </a:lvl7pPr>
            <a:lvl8pPr marL="3199785" indent="0" algn="ctr">
              <a:buNone/>
              <a:defRPr sz="2000"/>
            </a:lvl8pPr>
            <a:lvl9pPr marL="3656897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fld id="{683C0046-3368-4DD4-96D6-CD0FF2C1233E}" type="datetimeFigureOut">
              <a:rPr lang="en-IN" smtClean="0"/>
              <a:pPr defTabSz="914367"/>
              <a:t>06-04-2017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defTabSz="914367"/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defTabSz="914367"/>
            <a:fld id="{1F6B3001-8C1E-45A3-9010-27210849299D}" type="slidenum">
              <a:rPr lang="en-IN" smtClean="0"/>
              <a:pPr defTabSz="914367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13349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6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112" indent="0">
              <a:buNone/>
              <a:defRPr sz="2000" b="1"/>
            </a:lvl2pPr>
            <a:lvl3pPr marL="914225" indent="0">
              <a:buNone/>
              <a:defRPr sz="1800" b="1"/>
            </a:lvl3pPr>
            <a:lvl4pPr marL="1371337" indent="0">
              <a:buNone/>
              <a:defRPr sz="1600" b="1"/>
            </a:lvl4pPr>
            <a:lvl5pPr marL="1828449" indent="0">
              <a:buNone/>
              <a:defRPr sz="1600" b="1"/>
            </a:lvl5pPr>
            <a:lvl6pPr marL="2285561" indent="0">
              <a:buNone/>
              <a:defRPr sz="1600" b="1"/>
            </a:lvl6pPr>
            <a:lvl7pPr marL="2742674" indent="0">
              <a:buNone/>
              <a:defRPr sz="1600" b="1"/>
            </a:lvl7pPr>
            <a:lvl8pPr marL="3199785" indent="0">
              <a:buNone/>
              <a:defRPr sz="1600" b="1"/>
            </a:lvl8pPr>
            <a:lvl9pPr marL="365689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1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683C0046-3368-4DD4-96D6-CD0FF2C1233E}" type="datetimeFigureOut">
              <a:rPr lang="en-IN" smtClean="0">
                <a:solidFill>
                  <a:srgbClr val="404040"/>
                </a:solidFill>
              </a:rPr>
              <a:pPr defTabSz="914367"/>
              <a:t>06-04-2017</a:t>
            </a:fld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IN" dirty="0">
              <a:solidFill>
                <a:srgbClr val="40404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914367"/>
            <a:fld id="{1F6B3001-8C1E-45A3-9010-27210849299D}" type="slidenum">
              <a:rPr lang="en-IN" smtClean="0">
                <a:solidFill>
                  <a:srgbClr val="404040"/>
                </a:solidFill>
              </a:rPr>
              <a:pPr defTabSz="914367"/>
              <a:t>‹#›</a:t>
            </a:fld>
            <a:endParaRPr lang="en-IN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884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5"/>
            <a:ext cx="4663440" cy="169839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/>
          <a:lstStyle/>
          <a:p>
            <a:pPr defTabSz="914367"/>
            <a:fld id="{F12952B5-7A2F-4CC8-B7CE-9234E21C2837}" type="datetimeFigureOut">
              <a:rPr lang="en-US" smtClean="0">
                <a:solidFill>
                  <a:srgbClr val="404040"/>
                </a:solidFill>
              </a:rPr>
              <a:pPr defTabSz="914367"/>
              <a:t>4/6/2017</a:t>
            </a:fld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6554698"/>
            <a:ext cx="5029200" cy="228600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 dirty="0">
              <a:solidFill>
                <a:srgbClr val="40404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926" y="5876413"/>
            <a:ext cx="2926080" cy="1397039"/>
          </a:xfrm>
          <a:prstGeom prst="rect">
            <a:avLst/>
          </a:prstGeom>
        </p:spPr>
        <p:txBody>
          <a:bodyPr/>
          <a:lstStyle/>
          <a:p>
            <a:pPr defTabSz="457112"/>
            <a:fld id="{D57F1E4F-1CFF-5643-939E-217C01CDF565}" type="slidenum">
              <a:rPr lang="en-US" smtClean="0">
                <a:gradFill>
                  <a:gsLst>
                    <a:gs pos="0">
                      <a:srgbClr val="0071BC"/>
                    </a:gs>
                    <a:gs pos="100000">
                      <a:srgbClr val="0071BC">
                        <a:lumMod val="75000"/>
                      </a:srgbClr>
                    </a:gs>
                  </a:gsLst>
                  <a:lin ang="5400000" scaled="0"/>
                </a:gradFill>
              </a:rPr>
              <a:pPr defTabSz="457112"/>
              <a:t>‹#›</a:t>
            </a:fld>
            <a:endParaRPr lang="en-US" dirty="0">
              <a:gradFill>
                <a:gsLst>
                  <a:gs pos="0">
                    <a:srgbClr val="0071BC"/>
                  </a:gs>
                  <a:gs pos="100000">
                    <a:srgbClr val="0071BC">
                      <a:lumMod val="75000"/>
                    </a:srgb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14740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0056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11651658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255446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Freeform 3"/>
          <p:cNvSpPr>
            <a:spLocks noChangeAspect="1" noEditPoints="1"/>
          </p:cNvSpPr>
          <p:nvPr userDrawn="1"/>
        </p:nvSpPr>
        <p:spPr bwMode="black">
          <a:xfrm>
            <a:off x="10129868" y="5984140"/>
            <a:ext cx="1607625" cy="403448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404040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58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3157441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7519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25806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92208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009934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wrap="square" lIns="182880" tIns="146304" rIns="182880" bIns="146304" anchor="ctr">
            <a:noAutofit/>
          </a:bodyPr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defRPr lang="en-US" sz="3529" kern="1200" dirty="0" smtClean="0">
                <a:gradFill>
                  <a:gsLst>
                    <a:gs pos="28302">
                      <a:schemeClr val="tx1">
                        <a:lumMod val="75000"/>
                        <a:lumOff val="25000"/>
                      </a:schemeClr>
                    </a:gs>
                    <a:gs pos="67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800"/>
              </a:spcBef>
              <a:defRPr sz="1863">
                <a:solidFill>
                  <a:srgbClr val="FFFFFF"/>
                </a:solidFill>
              </a:defRPr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8740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8491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16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69242" y="291070"/>
            <a:ext cx="11653522" cy="896552"/>
          </a:xfrm>
        </p:spPr>
        <p:txBody>
          <a:bodyPr vert="horz" lIns="182880" tIns="146304" rIns="182880" bIns="146304" rtlCol="0" anchor="t">
            <a:noAutofit/>
          </a:bodyPr>
          <a:lstStyle>
            <a:lvl1pPr marL="0" indent="0"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69240" y="1507552"/>
            <a:ext cx="3854647" cy="3842896"/>
          </a:xfrm>
          <a:custGeom>
            <a:avLst/>
            <a:gdLst>
              <a:gd name="connsiteX0" fmla="*/ 0 w 2431552"/>
              <a:gd name="connsiteY0" fmla="*/ 0 h 576072"/>
              <a:gd name="connsiteX1" fmla="*/ 2431552 w 2431552"/>
              <a:gd name="connsiteY1" fmla="*/ 0 h 576072"/>
              <a:gd name="connsiteX2" fmla="*/ 2431552 w 2431552"/>
              <a:gd name="connsiteY2" fmla="*/ 576072 h 576072"/>
              <a:gd name="connsiteX3" fmla="*/ 0 w 2431552"/>
              <a:gd name="connsiteY3" fmla="*/ 576072 h 576072"/>
              <a:gd name="connsiteX4" fmla="*/ 0 w 2431552"/>
              <a:gd name="connsiteY4" fmla="*/ 0 h 576072"/>
              <a:gd name="connsiteX0" fmla="*/ 0 w 2610228"/>
              <a:gd name="connsiteY0" fmla="*/ 704193 h 1280265"/>
              <a:gd name="connsiteX1" fmla="*/ 2610228 w 2610228"/>
              <a:gd name="connsiteY1" fmla="*/ 0 h 1280265"/>
              <a:gd name="connsiteX2" fmla="*/ 2431552 w 2610228"/>
              <a:gd name="connsiteY2" fmla="*/ 1280265 h 1280265"/>
              <a:gd name="connsiteX3" fmla="*/ 0 w 2610228"/>
              <a:gd name="connsiteY3" fmla="*/ 1280265 h 1280265"/>
              <a:gd name="connsiteX4" fmla="*/ 0 w 2610228"/>
              <a:gd name="connsiteY4" fmla="*/ 704193 h 1280265"/>
              <a:gd name="connsiteX0" fmla="*/ 0 w 2620739"/>
              <a:gd name="connsiteY0" fmla="*/ 704193 h 2037009"/>
              <a:gd name="connsiteX1" fmla="*/ 2610228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620739"/>
              <a:gd name="connsiteY0" fmla="*/ 483476 h 1816292"/>
              <a:gd name="connsiteX1" fmla="*/ 2389511 w 2620739"/>
              <a:gd name="connsiteY1" fmla="*/ 0 h 1816292"/>
              <a:gd name="connsiteX2" fmla="*/ 2620739 w 2620739"/>
              <a:gd name="connsiteY2" fmla="*/ 1816292 h 1816292"/>
              <a:gd name="connsiteX3" fmla="*/ 0 w 2620739"/>
              <a:gd name="connsiteY3" fmla="*/ 1059548 h 1816292"/>
              <a:gd name="connsiteX4" fmla="*/ 0 w 2620739"/>
              <a:gd name="connsiteY4" fmla="*/ 483476 h 1816292"/>
              <a:gd name="connsiteX0" fmla="*/ 0 w 2620739"/>
              <a:gd name="connsiteY0" fmla="*/ 704193 h 2037009"/>
              <a:gd name="connsiteX1" fmla="*/ 2589207 w 2620739"/>
              <a:gd name="connsiteY1" fmla="*/ 0 h 2037009"/>
              <a:gd name="connsiteX2" fmla="*/ 2620739 w 2620739"/>
              <a:gd name="connsiteY2" fmla="*/ 2037009 h 2037009"/>
              <a:gd name="connsiteX3" fmla="*/ 0 w 2620739"/>
              <a:gd name="connsiteY3" fmla="*/ 1280265 h 2037009"/>
              <a:gd name="connsiteX4" fmla="*/ 0 w 2620739"/>
              <a:gd name="connsiteY4" fmla="*/ 704193 h 2037009"/>
              <a:gd name="connsiteX0" fmla="*/ 0 w 2862477"/>
              <a:gd name="connsiteY0" fmla="*/ 0 h 2425892"/>
              <a:gd name="connsiteX1" fmla="*/ 2830945 w 2862477"/>
              <a:gd name="connsiteY1" fmla="*/ 388883 h 2425892"/>
              <a:gd name="connsiteX2" fmla="*/ 2862477 w 2862477"/>
              <a:gd name="connsiteY2" fmla="*/ 2425892 h 2425892"/>
              <a:gd name="connsiteX3" fmla="*/ 241738 w 2862477"/>
              <a:gd name="connsiteY3" fmla="*/ 1669148 h 2425892"/>
              <a:gd name="connsiteX4" fmla="*/ 0 w 2862477"/>
              <a:gd name="connsiteY4" fmla="*/ 0 h 2425892"/>
              <a:gd name="connsiteX0" fmla="*/ 0 w 2862477"/>
              <a:gd name="connsiteY0" fmla="*/ 0 h 2804265"/>
              <a:gd name="connsiteX1" fmla="*/ 2830945 w 2862477"/>
              <a:gd name="connsiteY1" fmla="*/ 388883 h 2804265"/>
              <a:gd name="connsiteX2" fmla="*/ 2862477 w 2862477"/>
              <a:gd name="connsiteY2" fmla="*/ 2425892 h 2804265"/>
              <a:gd name="connsiteX3" fmla="*/ 21021 w 2862477"/>
              <a:gd name="connsiteY3" fmla="*/ 2804265 h 2804265"/>
              <a:gd name="connsiteX4" fmla="*/ 0 w 2862477"/>
              <a:gd name="connsiteY4" fmla="*/ 0 h 2804265"/>
              <a:gd name="connsiteX0" fmla="*/ 0 w 2967580"/>
              <a:gd name="connsiteY0" fmla="*/ 0 h 2961920"/>
              <a:gd name="connsiteX1" fmla="*/ 2936048 w 2967580"/>
              <a:gd name="connsiteY1" fmla="*/ 546538 h 2961920"/>
              <a:gd name="connsiteX2" fmla="*/ 2967580 w 2967580"/>
              <a:gd name="connsiteY2" fmla="*/ 2583547 h 2961920"/>
              <a:gd name="connsiteX3" fmla="*/ 126124 w 2967580"/>
              <a:gd name="connsiteY3" fmla="*/ 2961920 h 2961920"/>
              <a:gd name="connsiteX4" fmla="*/ 0 w 2967580"/>
              <a:gd name="connsiteY4" fmla="*/ 0 h 2961920"/>
              <a:gd name="connsiteX0" fmla="*/ 10511 w 2841456"/>
              <a:gd name="connsiteY0" fmla="*/ 0 h 2814775"/>
              <a:gd name="connsiteX1" fmla="*/ 2809924 w 2841456"/>
              <a:gd name="connsiteY1" fmla="*/ 399393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10511 w 2845941"/>
              <a:gd name="connsiteY0" fmla="*/ 0 h 2814775"/>
              <a:gd name="connsiteX1" fmla="*/ 2842437 w 2845941"/>
              <a:gd name="connsiteY1" fmla="*/ 415742 h 2814775"/>
              <a:gd name="connsiteX2" fmla="*/ 2841456 w 2845941"/>
              <a:gd name="connsiteY2" fmla="*/ 2436402 h 2814775"/>
              <a:gd name="connsiteX3" fmla="*/ 0 w 2845941"/>
              <a:gd name="connsiteY3" fmla="*/ 2814775 h 2814775"/>
              <a:gd name="connsiteX4" fmla="*/ 10511 w 2845941"/>
              <a:gd name="connsiteY4" fmla="*/ 0 h 2814775"/>
              <a:gd name="connsiteX0" fmla="*/ 10511 w 2841456"/>
              <a:gd name="connsiteY0" fmla="*/ 0 h 2814775"/>
              <a:gd name="connsiteX1" fmla="*/ 2834309 w 2841456"/>
              <a:gd name="connsiteY1" fmla="*/ 391219 h 2814775"/>
              <a:gd name="connsiteX2" fmla="*/ 2841456 w 2841456"/>
              <a:gd name="connsiteY2" fmla="*/ 2436402 h 2814775"/>
              <a:gd name="connsiteX3" fmla="*/ 0 w 2841456"/>
              <a:gd name="connsiteY3" fmla="*/ 2814775 h 2814775"/>
              <a:gd name="connsiteX4" fmla="*/ 10511 w 2841456"/>
              <a:gd name="connsiteY4" fmla="*/ 0 h 2814775"/>
              <a:gd name="connsiteX0" fmla="*/ 3504 w 2834449"/>
              <a:gd name="connsiteY0" fmla="*/ 0 h 2847473"/>
              <a:gd name="connsiteX1" fmla="*/ 2827302 w 2834449"/>
              <a:gd name="connsiteY1" fmla="*/ 391219 h 2847473"/>
              <a:gd name="connsiteX2" fmla="*/ 2834449 w 2834449"/>
              <a:gd name="connsiteY2" fmla="*/ 2436402 h 2847473"/>
              <a:gd name="connsiteX3" fmla="*/ 1122 w 2834449"/>
              <a:gd name="connsiteY3" fmla="*/ 2847473 h 2847473"/>
              <a:gd name="connsiteX4" fmla="*/ 3504 w 2834449"/>
              <a:gd name="connsiteY4" fmla="*/ 0 h 284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4449" h="2847473">
                <a:moveTo>
                  <a:pt x="3504" y="0"/>
                </a:moveTo>
                <a:lnTo>
                  <a:pt x="2827302" y="391219"/>
                </a:lnTo>
                <a:cubicBezTo>
                  <a:pt x="2830806" y="1070222"/>
                  <a:pt x="2830945" y="1757399"/>
                  <a:pt x="2834449" y="2436402"/>
                </a:cubicBezTo>
                <a:lnTo>
                  <a:pt x="1122" y="2847473"/>
                </a:lnTo>
                <a:cubicBezTo>
                  <a:pt x="4626" y="1909215"/>
                  <a:pt x="0" y="938258"/>
                  <a:pt x="35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82880" tIns="146304" rIns="182880" bIns="146304" numCol="1" anchor="ctr" anchorCtr="0" compatLnSpc="1">
            <a:prstTxWarp prst="textNoShape">
              <a:avLst/>
            </a:prstTxWarp>
            <a:noAutofit/>
          </a:bodyPr>
          <a:lstStyle>
            <a:lvl1pPr>
              <a:lnSpc>
                <a:spcPct val="95000"/>
              </a:lnSpc>
              <a:defRPr lang="en-US" sz="3921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Light"/>
                <a:ea typeface="ＭＳ Ｐゴシック" charset="0"/>
                <a:cs typeface="Segoe UI Light"/>
              </a:defRPr>
            </a:lvl1pPr>
          </a:lstStyle>
          <a:p>
            <a:pPr marL="0" lvl="0" indent="0" algn="l" defTabSz="121877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1639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>
              <a:defRPr lang="en-US" sz="3529" kern="1200" dirty="0" smtClean="0">
                <a:gradFill>
                  <a:gsLst>
                    <a:gs pos="12264">
                      <a:schemeClr val="tx1">
                        <a:lumMod val="75000"/>
                        <a:lumOff val="25000"/>
                      </a:schemeClr>
                    </a:gs>
                    <a:gs pos="71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39829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66981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  <a:p>
            <a:pPr marL="0" marR="0" lvl="1" indent="0" algn="l" defTabSz="89615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800"/>
              </a:spcAft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Second level</a:t>
            </a:r>
          </a:p>
          <a:p>
            <a:pPr marL="448077" lvl="2" indent="-224039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677299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52360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876568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Shapes &amp; 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269239" y="2262478"/>
            <a:ext cx="1532465" cy="316989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9" y="0"/>
                </a:moveTo>
                <a:lnTo>
                  <a:pt x="10000" y="2854"/>
                </a:lnTo>
                <a:cubicBezTo>
                  <a:pt x="9998" y="7335"/>
                  <a:pt x="9970" y="2648"/>
                  <a:pt x="9969" y="7131"/>
                </a:cubicBezTo>
                <a:cubicBezTo>
                  <a:pt x="9964" y="7082"/>
                  <a:pt x="-38" y="10005"/>
                  <a:pt x="0" y="10000"/>
                </a:cubicBezTo>
                <a:cubicBezTo>
                  <a:pt x="6" y="580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4651737" y="2256322"/>
            <a:ext cx="3169353" cy="318220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8095785" y="2257102"/>
            <a:ext cx="3826977" cy="31806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54"/>
              <a:gd name="connsiteY0" fmla="*/ 0 h 10000"/>
              <a:gd name="connsiteX1" fmla="*/ 10046 w 10054"/>
              <a:gd name="connsiteY1" fmla="*/ 693 h 10000"/>
              <a:gd name="connsiteX2" fmla="*/ 10054 w 10054"/>
              <a:gd name="connsiteY2" fmla="*/ 8579 h 10000"/>
              <a:gd name="connsiteX3" fmla="*/ 0 w 10054"/>
              <a:gd name="connsiteY3" fmla="*/ 10000 h 10000"/>
              <a:gd name="connsiteX4" fmla="*/ 9 w 10054"/>
              <a:gd name="connsiteY4" fmla="*/ 0 h 10000"/>
              <a:gd name="connsiteX0" fmla="*/ 9 w 10047"/>
              <a:gd name="connsiteY0" fmla="*/ 0 h 10000"/>
              <a:gd name="connsiteX1" fmla="*/ 10046 w 10047"/>
              <a:gd name="connsiteY1" fmla="*/ 693 h 10000"/>
              <a:gd name="connsiteX2" fmla="*/ 10043 w 10047"/>
              <a:gd name="connsiteY2" fmla="*/ 9284 h 10000"/>
              <a:gd name="connsiteX3" fmla="*/ 0 w 10047"/>
              <a:gd name="connsiteY3" fmla="*/ 10000 h 10000"/>
              <a:gd name="connsiteX4" fmla="*/ 9 w 1004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7" h="10000">
                <a:moveTo>
                  <a:pt x="9" y="0"/>
                </a:moveTo>
                <a:cubicBezTo>
                  <a:pt x="-9" y="5"/>
                  <a:pt x="5027" y="346"/>
                  <a:pt x="10046" y="693"/>
                </a:cubicBezTo>
                <a:cubicBezTo>
                  <a:pt x="10052" y="3075"/>
                  <a:pt x="10037" y="6902"/>
                  <a:pt x="10043" y="9284"/>
                </a:cubicBezTo>
                <a:lnTo>
                  <a:pt x="0" y="10000"/>
                </a:lnTo>
                <a:cubicBezTo>
                  <a:pt x="6" y="6667"/>
                  <a:pt x="4" y="5000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0"/>
          </p:nvPr>
        </p:nvSpPr>
        <p:spPr>
          <a:xfrm>
            <a:off x="2076404" y="2256137"/>
            <a:ext cx="2300636" cy="3182570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8579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10000"/>
              <a:gd name="connsiteX1" fmla="*/ 10057 w 10057"/>
              <a:gd name="connsiteY1" fmla="*/ 1452 h 10000"/>
              <a:gd name="connsiteX2" fmla="*/ 10054 w 10057"/>
              <a:gd name="connsiteY2" fmla="*/ 5606 h 10000"/>
              <a:gd name="connsiteX3" fmla="*/ 0 w 10057"/>
              <a:gd name="connsiteY3" fmla="*/ 10000 h 10000"/>
              <a:gd name="connsiteX4" fmla="*/ 9 w 10057"/>
              <a:gd name="connsiteY4" fmla="*/ 0 h 10000"/>
              <a:gd name="connsiteX0" fmla="*/ 9 w 10057"/>
              <a:gd name="connsiteY0" fmla="*/ 0 h 7951"/>
              <a:gd name="connsiteX1" fmla="*/ 10057 w 10057"/>
              <a:gd name="connsiteY1" fmla="*/ 1452 h 7951"/>
              <a:gd name="connsiteX2" fmla="*/ 10054 w 10057"/>
              <a:gd name="connsiteY2" fmla="*/ 5606 h 7951"/>
              <a:gd name="connsiteX3" fmla="*/ 0 w 10057"/>
              <a:gd name="connsiteY3" fmla="*/ 7951 h 7951"/>
              <a:gd name="connsiteX4" fmla="*/ 9 w 10057"/>
              <a:gd name="connsiteY4" fmla="*/ 0 h 7951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97 w 10000"/>
              <a:gd name="connsiteY2" fmla="*/ 705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1826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0000"/>
              <a:gd name="connsiteY0" fmla="*/ 0 h 10000"/>
              <a:gd name="connsiteX1" fmla="*/ 10000 w 10000"/>
              <a:gd name="connsiteY1" fmla="*/ 2854 h 10000"/>
              <a:gd name="connsiteX2" fmla="*/ 9969 w 10000"/>
              <a:gd name="connsiteY2" fmla="*/ 7131 h 10000"/>
              <a:gd name="connsiteX3" fmla="*/ 0 w 10000"/>
              <a:gd name="connsiteY3" fmla="*/ 10000 h 10000"/>
              <a:gd name="connsiteX4" fmla="*/ 9 w 10000"/>
              <a:gd name="connsiteY4" fmla="*/ 0 h 10000"/>
              <a:gd name="connsiteX0" fmla="*/ 9 w 15000"/>
              <a:gd name="connsiteY0" fmla="*/ 0 h 10000"/>
              <a:gd name="connsiteX1" fmla="*/ 15000 w 15000"/>
              <a:gd name="connsiteY1" fmla="*/ 2173 h 10000"/>
              <a:gd name="connsiteX2" fmla="*/ 9969 w 15000"/>
              <a:gd name="connsiteY2" fmla="*/ 7131 h 10000"/>
              <a:gd name="connsiteX3" fmla="*/ 0 w 15000"/>
              <a:gd name="connsiteY3" fmla="*/ 10000 h 10000"/>
              <a:gd name="connsiteX4" fmla="*/ 9 w 15000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19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9 w 15024"/>
              <a:gd name="connsiteY0" fmla="*/ 0 h 10000"/>
              <a:gd name="connsiteX1" fmla="*/ 15000 w 15024"/>
              <a:gd name="connsiteY1" fmla="*/ 2173 h 10000"/>
              <a:gd name="connsiteX2" fmla="*/ 15024 w 15024"/>
              <a:gd name="connsiteY2" fmla="*/ 7906 h 10000"/>
              <a:gd name="connsiteX3" fmla="*/ 0 w 15024"/>
              <a:gd name="connsiteY3" fmla="*/ 10000 h 10000"/>
              <a:gd name="connsiteX4" fmla="*/ 9 w 15024"/>
              <a:gd name="connsiteY4" fmla="*/ 0 h 10000"/>
              <a:gd name="connsiteX0" fmla="*/ 1 w 15016"/>
              <a:gd name="connsiteY0" fmla="*/ 0 h 10053"/>
              <a:gd name="connsiteX1" fmla="*/ 14992 w 15016"/>
              <a:gd name="connsiteY1" fmla="*/ 2173 h 10053"/>
              <a:gd name="connsiteX2" fmla="*/ 15016 w 15016"/>
              <a:gd name="connsiteY2" fmla="*/ 7906 h 10053"/>
              <a:gd name="connsiteX3" fmla="*/ 20 w 15016"/>
              <a:gd name="connsiteY3" fmla="*/ 10053 h 10053"/>
              <a:gd name="connsiteX4" fmla="*/ 1 w 15016"/>
              <a:gd name="connsiteY4" fmla="*/ 0 h 10053"/>
              <a:gd name="connsiteX0" fmla="*/ 9 w 15024"/>
              <a:gd name="connsiteY0" fmla="*/ 0 h 10040"/>
              <a:gd name="connsiteX1" fmla="*/ 15000 w 15024"/>
              <a:gd name="connsiteY1" fmla="*/ 2173 h 10040"/>
              <a:gd name="connsiteX2" fmla="*/ 15024 w 15024"/>
              <a:gd name="connsiteY2" fmla="*/ 7906 h 10040"/>
              <a:gd name="connsiteX3" fmla="*/ 0 w 15024"/>
              <a:gd name="connsiteY3" fmla="*/ 10040 h 10040"/>
              <a:gd name="connsiteX4" fmla="*/ 9 w 15024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39"/>
              <a:gd name="connsiteY0" fmla="*/ 0 h 10040"/>
              <a:gd name="connsiteX1" fmla="*/ 15139 w 15139"/>
              <a:gd name="connsiteY1" fmla="*/ 2200 h 10040"/>
              <a:gd name="connsiteX2" fmla="*/ 15024 w 15139"/>
              <a:gd name="connsiteY2" fmla="*/ 7906 h 10040"/>
              <a:gd name="connsiteX3" fmla="*/ 0 w 15139"/>
              <a:gd name="connsiteY3" fmla="*/ 10040 h 10040"/>
              <a:gd name="connsiteX4" fmla="*/ 9 w 15139"/>
              <a:gd name="connsiteY4" fmla="*/ 0 h 10040"/>
              <a:gd name="connsiteX0" fmla="*/ 9 w 15148"/>
              <a:gd name="connsiteY0" fmla="*/ 0 h 10040"/>
              <a:gd name="connsiteX1" fmla="*/ 15139 w 15148"/>
              <a:gd name="connsiteY1" fmla="*/ 2200 h 10040"/>
              <a:gd name="connsiteX2" fmla="*/ 15135 w 15148"/>
              <a:gd name="connsiteY2" fmla="*/ 7906 h 10040"/>
              <a:gd name="connsiteX3" fmla="*/ 0 w 15148"/>
              <a:gd name="connsiteY3" fmla="*/ 10040 h 10040"/>
              <a:gd name="connsiteX4" fmla="*/ 9 w 15148"/>
              <a:gd name="connsiteY4" fmla="*/ 0 h 10040"/>
              <a:gd name="connsiteX0" fmla="*/ 9 w 15143"/>
              <a:gd name="connsiteY0" fmla="*/ 0 h 10040"/>
              <a:gd name="connsiteX1" fmla="*/ 15111 w 15143"/>
              <a:gd name="connsiteY1" fmla="*/ 2240 h 10040"/>
              <a:gd name="connsiteX2" fmla="*/ 15135 w 15143"/>
              <a:gd name="connsiteY2" fmla="*/ 7906 h 10040"/>
              <a:gd name="connsiteX3" fmla="*/ 0 w 15143"/>
              <a:gd name="connsiteY3" fmla="*/ 10040 h 10040"/>
              <a:gd name="connsiteX4" fmla="*/ 9 w 15143"/>
              <a:gd name="connsiteY4" fmla="*/ 0 h 10040"/>
              <a:gd name="connsiteX0" fmla="*/ 9 w 15141"/>
              <a:gd name="connsiteY0" fmla="*/ 0 h 10040"/>
              <a:gd name="connsiteX1" fmla="*/ 15083 w 15141"/>
              <a:gd name="connsiteY1" fmla="*/ 2187 h 10040"/>
              <a:gd name="connsiteX2" fmla="*/ 15135 w 15141"/>
              <a:gd name="connsiteY2" fmla="*/ 7906 h 10040"/>
              <a:gd name="connsiteX3" fmla="*/ 0 w 15141"/>
              <a:gd name="connsiteY3" fmla="*/ 10040 h 10040"/>
              <a:gd name="connsiteX4" fmla="*/ 9 w 15141"/>
              <a:gd name="connsiteY4" fmla="*/ 0 h 10040"/>
              <a:gd name="connsiteX0" fmla="*/ 9 w 15083"/>
              <a:gd name="connsiteY0" fmla="*/ 0 h 10040"/>
              <a:gd name="connsiteX1" fmla="*/ 15083 w 15083"/>
              <a:gd name="connsiteY1" fmla="*/ 2187 h 10040"/>
              <a:gd name="connsiteX2" fmla="*/ 15052 w 15083"/>
              <a:gd name="connsiteY2" fmla="*/ 7906 h 10040"/>
              <a:gd name="connsiteX3" fmla="*/ 0 w 15083"/>
              <a:gd name="connsiteY3" fmla="*/ 10040 h 10040"/>
              <a:gd name="connsiteX4" fmla="*/ 9 w 15083"/>
              <a:gd name="connsiteY4" fmla="*/ 0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3" h="10040">
                <a:moveTo>
                  <a:pt x="9" y="0"/>
                </a:moveTo>
                <a:lnTo>
                  <a:pt x="15083" y="2187"/>
                </a:lnTo>
                <a:cubicBezTo>
                  <a:pt x="15081" y="2167"/>
                  <a:pt x="15081" y="7843"/>
                  <a:pt x="15052" y="7906"/>
                </a:cubicBezTo>
                <a:cubicBezTo>
                  <a:pt x="15047" y="7857"/>
                  <a:pt x="-38" y="10045"/>
                  <a:pt x="0" y="10040"/>
                </a:cubicBezTo>
                <a:cubicBezTo>
                  <a:pt x="6" y="5848"/>
                  <a:pt x="3" y="4192"/>
                  <a:pt x="9" y="0"/>
                </a:cubicBezTo>
                <a:close/>
              </a:path>
            </a:pathLst>
          </a:custGeom>
        </p:spPr>
        <p:txBody>
          <a:bodyPr anchor="ctr" anchorCtr="0">
            <a:normAutofit/>
          </a:bodyPr>
          <a:lstStyle>
            <a:lvl1pPr marL="0" marR="0" indent="0" algn="l" defTabSz="1218774" rtl="0" eaLnBrk="1" fontAlgn="base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10000"/>
              <a:buFont typeface="Avenir LT Pro 45 Book" charset="0"/>
              <a:buNone/>
              <a:tabLst/>
              <a:defRPr sz="1568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73285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184669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556"/>
            <a:ext cx="12185847" cy="68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1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287977" y="2980725"/>
            <a:ext cx="4248056" cy="76951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4902" spc="-123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Segoe UI Light"/>
                <a:cs typeface="Segoe UI" pitchFamily="34" charset="0"/>
              </a:rPr>
              <a:t>Spark the future.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2393776" y="4527712"/>
            <a:ext cx="2142257" cy="70161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defTabSz="1142867">
              <a:lnSpc>
                <a:spcPct val="90000"/>
              </a:lnSpc>
              <a:spcBef>
                <a:spcPct val="0"/>
              </a:spcBef>
            </a:pP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May 4 – 8, 2015</a:t>
            </a:r>
            <a:b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</a:br>
            <a:r>
              <a:rPr lang="en-US" sz="2206" dirty="0">
                <a:ln w="3175">
                  <a:noFill/>
                </a:ln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cs typeface="Segoe UI" pitchFamily="34" charset="0"/>
              </a:rPr>
              <a:t>Chicago, IL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145" y="4008247"/>
            <a:ext cx="2445282" cy="37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6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3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9115">
                      <a:schemeClr val="tx1"/>
                    </a:gs>
                    <a:gs pos="79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80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59178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1738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6500314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2419009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365597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793855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137">
                <a:gradFill>
                  <a:gsLst>
                    <a:gs pos="19469">
                      <a:schemeClr val="tx2"/>
                    </a:gs>
                    <a:gs pos="32000">
                      <a:schemeClr val="tx2"/>
                    </a:gs>
                  </a:gsLst>
                  <a:lin ang="5400000" scaled="0"/>
                </a:gradFill>
              </a:defRPr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86667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377940"/>
          </a:xfrm>
        </p:spPr>
        <p:txBody>
          <a:bodyPr wrap="square">
            <a:spAutoFit/>
          </a:bodyPr>
          <a:lstStyle>
            <a:lvl1pPr marL="281655" indent="-281655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137"/>
            </a:lvl1pPr>
            <a:lvl2pPr marL="520660" indent="-228582">
              <a:buFont typeface="Wingdings" panose="05000000000000000000" pitchFamily="2" charset="2"/>
              <a:buChar char="§"/>
              <a:defRPr sz="2353"/>
            </a:lvl2pPr>
            <a:lvl3pPr marL="685748" indent="-165088">
              <a:buFont typeface="Wingdings" panose="05000000000000000000" pitchFamily="2" charset="2"/>
              <a:buChar char="§"/>
              <a:tabLst/>
              <a:defRPr sz="1961"/>
            </a:lvl3pPr>
            <a:lvl4pPr marL="863534" indent="-177786">
              <a:buFont typeface="Wingdings" panose="05000000000000000000" pitchFamily="2" charset="2"/>
              <a:buChar char="§"/>
              <a:defRPr/>
            </a:lvl4pPr>
            <a:lvl5pPr marL="1028622" indent="-165088">
              <a:buFont typeface="Wingdings" panose="05000000000000000000" pitchFamily="2" charset="2"/>
              <a:buChar char="§"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24639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2458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9506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4785989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Rectangle 5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73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7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4" name="Rectangle 3"/>
          <p:cNvSpPr/>
          <p:nvPr userDrawn="1"/>
        </p:nvSpPr>
        <p:spPr bwMode="gray">
          <a:xfrm>
            <a:off x="0" y="6409724"/>
            <a:ext cx="12191377" cy="44827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4" y="6547867"/>
            <a:ext cx="806774" cy="17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925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65" y="1069"/>
            <a:ext cx="12185847" cy="6855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4319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489773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1369091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4496007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30015278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1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62839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257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0908836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22117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528526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2206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40" y="1197323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4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45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1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761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" y="0"/>
            <a:ext cx="12191377" cy="685862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gray">
          <a:xfrm>
            <a:off x="0" y="4773828"/>
            <a:ext cx="12192000" cy="2084172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030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16814">
                    <a:srgbClr val="FFFFFF"/>
                  </a:gs>
                  <a:gs pos="46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Box 3"/>
          <p:cNvSpPr txBox="1">
            <a:spLocks noChangeArrowheads="1"/>
          </p:cNvSpPr>
          <p:nvPr userDrawn="1"/>
        </p:nvSpPr>
        <p:spPr bwMode="white">
          <a:xfrm>
            <a:off x="7440623" y="6171616"/>
            <a:ext cx="4482123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algn="r" defTabSz="913850" eaLnBrk="0" hangingPunct="0"/>
            <a:r>
              <a:rPr lang="en-US" sz="686" dirty="0">
                <a:gradFill>
                  <a:gsLst>
                    <a:gs pos="12389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03" y="5471928"/>
            <a:ext cx="3227129" cy="6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11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67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96" indent="-275431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964" indent="-284767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043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121" indent="-224079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56576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 No Bar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60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7026086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09C114A1-8FDE-4200-AE8E-507EB38EA5EB}" type="datetimeFigureOut">
              <a:rPr lang="en-US" smtClean="0">
                <a:solidFill>
                  <a:srgbClr val="FFFFFF"/>
                </a:solidFill>
              </a:rPr>
              <a:pPr defTabSz="914367"/>
              <a:t>4/6/2017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67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67"/>
            <a:fld id="{BFDDA54F-9813-4853-ADA3-9C640D39AFDA}" type="slidenum">
              <a:rPr lang="en-US" smtClean="0">
                <a:solidFill>
                  <a:srgbClr val="FFFFFF"/>
                </a:solidFill>
              </a:rPr>
              <a:pPr defTabSz="91436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72297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0354018" y="6145571"/>
            <a:ext cx="1355629" cy="290715"/>
          </a:xfrm>
          <a:prstGeom prst="rect">
            <a:avLst/>
          </a:prstGeom>
        </p:spPr>
      </p:pic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2095548" y="2425049"/>
            <a:ext cx="8000903" cy="2007903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4845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9" y="6118623"/>
            <a:ext cx="1255413" cy="26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86447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435341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992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3404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48398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01092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40362"/>
            <a:ext cx="9859116" cy="995838"/>
          </a:xfrm>
          <a:noFill/>
        </p:spPr>
        <p:txBody>
          <a:bodyPr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6308" y="3694460"/>
            <a:ext cx="9860674" cy="669927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010613" y="3429000"/>
            <a:ext cx="9686369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6308" y="4207039"/>
            <a:ext cx="9860674" cy="61560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353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Optional Title Role, Company</a:t>
            </a:r>
          </a:p>
        </p:txBody>
      </p:sp>
    </p:spTree>
    <p:extLst>
      <p:ext uri="{BB962C8B-B14F-4D97-AF65-F5344CB8AC3E}">
        <p14:creationId xmlns:p14="http://schemas.microsoft.com/office/powerpoint/2010/main" val="421103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1.52668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4 -0.00045 L 1.52668E-6 -3.37267E-6 " pathEditMode="relative" rAng="0" ptsTypes="AA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1.52668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-0.03944 -0.00045 L 1.52668E-6 -3.37267E-6 " pathEditMode="relative" rAng="0" ptsTypes="AA">
                      <p:cBhvr>
                        <p:cTn dur="600" fill="hold"/>
                        <p:tgtEl>
                          <p:spTgt spid="11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75628" y="2240362"/>
            <a:ext cx="6947134" cy="995838"/>
          </a:xfrm>
          <a:noFill/>
        </p:spPr>
        <p:txBody>
          <a:bodyPr wrap="square" tIns="91440" bIns="91440" anchor="b" anchorCtr="0">
            <a:spAutoFit/>
          </a:bodyPr>
          <a:lstStyle>
            <a:lvl1pPr>
              <a:defRPr sz="588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Announcing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995859" y="3694460"/>
            <a:ext cx="6948232" cy="669927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2745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Content placeholder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70163" y="3429000"/>
            <a:ext cx="6204252" cy="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36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944 -0.00046 L -4.28389E-6 2.19246E-6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42" presetClass="path" presetSubtype="0" decel="100000" fill="hold" nodeType="withEffect">
                  <p:stCondLst>
                    <p:cond delay="500"/>
                  </p:stCondLst>
                  <p:childTnLst>
                    <p:animMotion origin="layout" path="M -0.03944 -0.00046 L -4.28389E-6 2.19246E-6 " pathEditMode="relative" rAng="0" ptsTypes="AA">
                      <p:cBhvr>
                        <p:cTn dur="60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966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79535174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1114435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08112541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51171603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6076" y="2238872"/>
            <a:ext cx="11106686" cy="99583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588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2870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_BUILD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73946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_BUILD LOG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31750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_BUILD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5515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_BUILD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>
            <a:spLocks noEditPoints="1"/>
          </p:cNvSpPr>
          <p:nvPr userDrawn="1"/>
        </p:nvSpPr>
        <p:spPr bwMode="black">
          <a:xfrm>
            <a:off x="10533078" y="6220469"/>
            <a:ext cx="1380558" cy="346464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4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harco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823097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259930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116267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il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77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ya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527955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0205" y="3083652"/>
            <a:ext cx="3227129" cy="69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6731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26" Type="http://schemas.openxmlformats.org/officeDocument/2006/relationships/slideLayout" Target="../slideLayouts/slideLayout71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70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29" Type="http://schemas.openxmlformats.org/officeDocument/2006/relationships/slideLayout" Target="../slideLayouts/slideLayout74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69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31" Type="http://schemas.openxmlformats.org/officeDocument/2006/relationships/image" Target="../media/image9.png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72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92.xml"/><Relationship Id="rId26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95.xml"/><Relationship Id="rId7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91.xml"/><Relationship Id="rId25" Type="http://schemas.openxmlformats.org/officeDocument/2006/relationships/slideLayout" Target="../slideLayouts/slideLayout99.xml"/><Relationship Id="rId2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90.xml"/><Relationship Id="rId20" Type="http://schemas.openxmlformats.org/officeDocument/2006/relationships/slideLayout" Target="../slideLayouts/slideLayout94.xml"/><Relationship Id="rId29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79.xml"/><Relationship Id="rId15" Type="http://schemas.openxmlformats.org/officeDocument/2006/relationships/slideLayout" Target="../slideLayouts/slideLayout89.xml"/><Relationship Id="rId23" Type="http://schemas.openxmlformats.org/officeDocument/2006/relationships/slideLayout" Target="../slideLayouts/slideLayout97.xml"/><Relationship Id="rId28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93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6.xml"/><Relationship Id="rId27" Type="http://schemas.openxmlformats.org/officeDocument/2006/relationships/slideLayout" Target="../slideLayouts/slideLayout101.xml"/><Relationship Id="rId30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.xml"/><Relationship Id="rId13" Type="http://schemas.openxmlformats.org/officeDocument/2006/relationships/slideLayout" Target="../slideLayouts/slideLayout116.xml"/><Relationship Id="rId18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06.xml"/><Relationship Id="rId21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10.xml"/><Relationship Id="rId12" Type="http://schemas.openxmlformats.org/officeDocument/2006/relationships/slideLayout" Target="../slideLayouts/slideLayout115.xml"/><Relationship Id="rId17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05.xml"/><Relationship Id="rId16" Type="http://schemas.openxmlformats.org/officeDocument/2006/relationships/slideLayout" Target="../slideLayouts/slideLayout119.xml"/><Relationship Id="rId20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08.xml"/><Relationship Id="rId15" Type="http://schemas.openxmlformats.org/officeDocument/2006/relationships/slideLayout" Target="../slideLayouts/slideLayout118.xml"/><Relationship Id="rId23" Type="http://schemas.openxmlformats.org/officeDocument/2006/relationships/image" Target="../media/image9.png"/><Relationship Id="rId10" Type="http://schemas.openxmlformats.org/officeDocument/2006/relationships/slideLayout" Target="../slideLayouts/slideLayout113.xml"/><Relationship Id="rId19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Relationship Id="rId14" Type="http://schemas.openxmlformats.org/officeDocument/2006/relationships/slideLayout" Target="../slideLayouts/slideLayout117.xml"/><Relationship Id="rId2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819" r:id="rId31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59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9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0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  <p:sldLayoutId id="2147483816" r:id="rId27"/>
    <p:sldLayoutId id="2147483817" r:id="rId28"/>
    <p:sldLayoutId id="2147483818" r:id="rId29"/>
  </p:sldLayoutIdLst>
  <p:transition>
    <p:fade/>
  </p:transition>
  <p:txStyles>
    <p:titleStyle>
      <a:lvl1pPr algn="l" defTabSz="914293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18" marR="0" indent="-33611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46" marR="0" indent="-236528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275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354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432" marR="0" indent="-224079" algn="l" defTabSz="91429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307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6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602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0" indent="-228574" algn="l" defTabSz="914293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4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7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1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9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6" algn="l" defTabSz="914293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82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45" r:id="rId25"/>
    <p:sldLayoutId id="2147483846" r:id="rId26"/>
    <p:sldLayoutId id="2147483847" r:id="rId27"/>
    <p:sldLayoutId id="2147483848" r:id="rId28"/>
    <p:sldLayoutId id="2147483849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6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Presenter: First name Last name</a:t>
            </a:r>
          </a:p>
        </p:txBody>
      </p:sp>
    </p:spTree>
    <p:extLst>
      <p:ext uri="{BB962C8B-B14F-4D97-AF65-F5344CB8AC3E}">
        <p14:creationId xmlns:p14="http://schemas.microsoft.com/office/powerpoint/2010/main" val="83622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 idx="4294967295"/>
          </p:nvPr>
        </p:nvSpPr>
        <p:spPr>
          <a:xfrm>
            <a:off x="1157288" y="134938"/>
            <a:ext cx="11034712" cy="18764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2"/>
                </a:solidFill>
              </a:rPr>
              <a:t>Agenda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4294967295"/>
          </p:nvPr>
        </p:nvSpPr>
        <p:spPr>
          <a:xfrm>
            <a:off x="1004888" y="2155825"/>
            <a:ext cx="11187112" cy="4416425"/>
          </a:xfrm>
          <a:prstGeom prst="rect">
            <a:avLst/>
          </a:prstGeom>
        </p:spPr>
        <p:txBody>
          <a:bodyPr numCol="2">
            <a:noAutofit/>
          </a:bodyPr>
          <a:lstStyle/>
          <a:p>
            <a:pPr marL="0" indent="0">
              <a:buNone/>
            </a:pPr>
            <a:endParaRPr lang="en-US" sz="4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6701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</a:t>
            </a:r>
          </a:p>
        </p:txBody>
      </p:sp>
    </p:spTree>
    <p:extLst>
      <p:ext uri="{BB962C8B-B14F-4D97-AF65-F5344CB8AC3E}">
        <p14:creationId xmlns:p14="http://schemas.microsoft.com/office/powerpoint/2010/main" val="73400032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6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 6</a:t>
            </a:r>
            <a:br>
              <a:rPr lang="en-US" dirty="0"/>
            </a:br>
            <a:r>
              <a:rPr lang="en-US"/>
              <a:t>App Insights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73460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128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89800" y="2108718"/>
            <a:ext cx="9310688" cy="4541108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url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89800" y="242596"/>
            <a:ext cx="8684829" cy="131112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+mj-lt"/>
              </a:rPr>
              <a:t>References</a:t>
            </a:r>
            <a:r>
              <a:rPr lang="en-US" sz="6600" dirty="0">
                <a:solidFill>
                  <a:schemeClr val="bg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30119822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71490858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1_5-30629_Build_Template_DARK BLU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5D3B3FA9-0122-4B31-B139-E383C37B88CE}"/>
    </a:ext>
  </a:extLst>
</a:theme>
</file>

<file path=ppt/theme/theme3.xml><?xml version="1.0" encoding="utf-8"?>
<a:theme xmlns:a="http://schemas.openxmlformats.org/drawingml/2006/main" name="5-30610_Microsoft_Ignite_Keynote_Template">
  <a:themeElements>
    <a:clrScheme name="Ignite - Breakout - Gray Back">
      <a:dk1>
        <a:srgbClr val="000000"/>
      </a:dk1>
      <a:lt1>
        <a:srgbClr val="FFFFFF"/>
      </a:lt1>
      <a:dk2>
        <a:srgbClr val="505050"/>
      </a:dk2>
      <a:lt2>
        <a:srgbClr val="47D8FF"/>
      </a:lt2>
      <a:accent1>
        <a:srgbClr val="0078D7"/>
      </a:accent1>
      <a:accent2>
        <a:srgbClr val="5C2D91"/>
      </a:accent2>
      <a:accent3>
        <a:srgbClr val="B4009E"/>
      </a:accent3>
      <a:accent4>
        <a:srgbClr val="00BCF2"/>
      </a:accent4>
      <a:accent5>
        <a:srgbClr val="BAD80A"/>
      </a:accent5>
      <a:accent6>
        <a:srgbClr val="FF8C00"/>
      </a:accent6>
      <a:hlink>
        <a:srgbClr val="47D8FF"/>
      </a:hlink>
      <a:folHlink>
        <a:srgbClr val="47D8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398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16814">
                  <a:srgbClr val="FFFFFF"/>
                </a:gs>
                <a:gs pos="46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Breakout_Template.potx" id="{1A2CE55D-C0EF-4064-A39F-620642E032AA}" vid="{A3A9C9DA-6617-4D3E-A382-CDB23C8F3BF1}"/>
    </a:ext>
  </a:extLst>
</a:theme>
</file>

<file path=ppt/theme/theme4.xml><?xml version="1.0" encoding="utf-8"?>
<a:theme xmlns:a="http://schemas.openxmlformats.org/drawingml/2006/main" name="1_BUILD CHARCOAL BACKGROUND">
  <a:themeElements>
    <a:clrScheme name="build 2015 colors">
      <a:dk1>
        <a:srgbClr val="333333"/>
      </a:dk1>
      <a:lt1>
        <a:srgbClr val="FFFFFF"/>
      </a:lt1>
      <a:dk2>
        <a:srgbClr val="0078D7"/>
      </a:dk2>
      <a:lt2>
        <a:srgbClr val="ECECEC"/>
      </a:lt2>
      <a:accent1>
        <a:srgbClr val="0078D7"/>
      </a:accent1>
      <a:accent2>
        <a:srgbClr val="6E6D71"/>
      </a:accent2>
      <a:accent3>
        <a:srgbClr val="00BCF2"/>
      </a:accent3>
      <a:accent4>
        <a:srgbClr val="6BB700"/>
      </a:accent4>
      <a:accent5>
        <a:srgbClr val="ABC4C1"/>
      </a:accent5>
      <a:accent6>
        <a:srgbClr val="FF4343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-2015_Keynote-Template_v3" id="{16D16FD6-82B1-4517-AB6B-BD72623FF067}" vid="{059D507E-C456-4974-83A1-394505850BFA}"/>
    </a:ext>
  </a:extLst>
</a:theme>
</file>

<file path=ppt/theme/theme5.xml><?xml version="1.0" encoding="utf-8"?>
<a:theme xmlns:a="http://schemas.openxmlformats.org/drawingml/2006/main" name="1_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30EFEA-9AEA-457C-BAA8-93C4281792F5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fee586e5-3c92-48eb-9898-42915e590ada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7424</TotalTime>
  <Words>25</Words>
  <Application>Microsoft Office PowerPoint</Application>
  <PresentationFormat>Widescreen</PresentationFormat>
  <Paragraphs>16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22" baseType="lpstr">
      <vt:lpstr>ＭＳ Ｐゴシック</vt:lpstr>
      <vt:lpstr>Arial</vt:lpstr>
      <vt:lpstr>Avenir LT Pro 45 Book</vt:lpstr>
      <vt:lpstr>Calibri</vt:lpstr>
      <vt:lpstr>Consolas</vt:lpstr>
      <vt:lpstr>Segoe UI</vt:lpstr>
      <vt:lpstr>Segoe UI Light</vt:lpstr>
      <vt:lpstr>Segoe UI Semilight</vt:lpstr>
      <vt:lpstr>Wingdings</vt:lpstr>
      <vt:lpstr>1_Azure Event</vt:lpstr>
      <vt:lpstr>1_5-30629_Build_Template_DARK BLUE</vt:lpstr>
      <vt:lpstr>5-30610_Microsoft_Ignite_Keynote_Template</vt:lpstr>
      <vt:lpstr>1_BUILD CHARCOAL BACKGROUND</vt:lpstr>
      <vt:lpstr>1_5-30629_Build_Template_WHITE</vt:lpstr>
      <vt:lpstr>Title</vt:lpstr>
      <vt:lpstr>Agenda</vt:lpstr>
      <vt:lpstr>Section</vt:lpstr>
      <vt:lpstr>Demo: </vt:lpstr>
      <vt:lpstr>Section 6 App Insights</vt:lpstr>
      <vt:lpstr>Demo: </vt:lpstr>
      <vt:lpstr>PowerPoint Presentation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Bellouti Samir</cp:lastModifiedBy>
  <cp:revision>378</cp:revision>
  <cp:lastPrinted>2014-03-26T17:46:13Z</cp:lastPrinted>
  <dcterms:created xsi:type="dcterms:W3CDTF">2014-03-19T23:21:38Z</dcterms:created>
  <dcterms:modified xsi:type="dcterms:W3CDTF">2017-04-07T00:53:19Z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